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6858000" cy="9902825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194"/>
    <a:srgbClr val="5A7F91"/>
    <a:srgbClr val="36BE52"/>
    <a:srgbClr val="9DD16F"/>
    <a:srgbClr val="67D351"/>
    <a:srgbClr val="FB4E38"/>
    <a:srgbClr val="C83406"/>
    <a:srgbClr val="7CB683"/>
    <a:srgbClr val="8EC67F"/>
    <a:srgbClr val="ABD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194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24" y="1233249"/>
            <a:ext cx="5919597" cy="332977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45" y="4748010"/>
            <a:ext cx="5388356" cy="38847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194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66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イメージプレースホルダ 1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28987"/>
          </a:xfrm>
        </p:spPr>
      </p:sp>
      <p:sp>
        <p:nvSpPr>
          <p:cNvPr id="3" name="文字列プレースホル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828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0798"/>
            <a:ext cx="58293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1684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275"/>
            <a:ext cx="1478756" cy="839284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026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7620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277"/>
            <a:ext cx="5915025" cy="19142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7759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7759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5937"/>
            <a:ext cx="3471863" cy="703797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915543" y="1425937"/>
            <a:ext cx="3471863" cy="703797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277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79173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89000" y="604520"/>
            <a:ext cx="6480000" cy="6462000"/>
          </a:xfrm>
          <a:prstGeom prst="roundRect">
            <a:avLst>
              <a:gd name="adj" fmla="val 6783"/>
            </a:avLst>
          </a:prstGeom>
          <a:solidFill>
            <a:srgbClr val="70CC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9" name="四角形 78"/>
          <p:cNvSpPr/>
          <p:nvPr/>
        </p:nvSpPr>
        <p:spPr>
          <a:xfrm>
            <a:off x="513000" y="951230"/>
            <a:ext cx="5832000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527050" y="3989705"/>
            <a:ext cx="4208203" cy="2825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alt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2022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年</a:t>
            </a:r>
            <a:r>
              <a:rPr lang="en-US" altLang="ja-JP" sz="40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10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月 </a:t>
            </a:r>
            <a:r>
              <a:rPr lang="en-US" altLang="ja-JP" sz="4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26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日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28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水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sz="2000" b="1" kern="1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時 間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</a:t>
            </a:r>
            <a:r>
              <a:rPr 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</a:t>
            </a:r>
            <a:r>
              <a:rPr lang="en-US" altLang="ja-JP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3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:00</a:t>
            </a:r>
            <a:r>
              <a:rPr lang="ja-JP" altLang="en-US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15:00</a:t>
            </a:r>
            <a:endParaRPr lang="en-US" altLang="ja-JP" sz="2000" b="1" kern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定 員　　　</a:t>
            </a:r>
            <a:r>
              <a:rPr lang="en-US" altLang="ja-JP" sz="20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 </a:t>
            </a: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名　（先着順）</a:t>
            </a: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場 所　　　富山県よろず支援拠点　相談室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 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（ 富山市高田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527 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情報ビル１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F</a:t>
            </a:r>
          </a:p>
          <a:p>
            <a:pPr algn="l">
              <a:lnSpc>
                <a:spcPct val="100000"/>
              </a:lnSpc>
            </a:pP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　　　　　　　　　　 　 富山県新世紀産業機構 内 ）</a:t>
            </a:r>
          </a:p>
          <a:p>
            <a:pPr algn="l">
              <a:lnSpc>
                <a:spcPct val="14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   講 師　　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富山県よろず支援拠点コーディネーター</a:t>
            </a: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 </a:t>
            </a:r>
            <a:r>
              <a:rPr lang="ja-JP" altLang="en-US" sz="16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奥田　和浩</a:t>
            </a:r>
            <a:r>
              <a:rPr lang="ja-JP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14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おくだ</a:t>
            </a:r>
            <a:r>
              <a:rPr lang="ja-JP" altLang="en-US" sz="14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かずひろ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altLang="en-US" sz="1400" b="1" kern="100" dirty="0" smtClean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27" name="テキストボックス 26"/>
          <p:cNvSpPr txBox="1"/>
          <p:nvPr/>
        </p:nvSpPr>
        <p:spPr>
          <a:xfrm>
            <a:off x="616413" y="1887298"/>
            <a:ext cx="5717882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32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小中規模</a:t>
            </a:r>
            <a:r>
              <a:rPr lang="ja-JP" altLang="en-US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</a:t>
            </a:r>
            <a:r>
              <a:rPr lang="ja-JP" altLang="en-US" sz="32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企業こそ</a:t>
            </a:r>
            <a:r>
              <a:rPr lang="en-US" altLang="ja-JP" sz="60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DX!!</a:t>
            </a:r>
            <a:endParaRPr lang="ja-JP" altLang="en-US" sz="6000" b="1" kern="100" dirty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38" name="四角形 37"/>
          <p:cNvSpPr/>
          <p:nvPr/>
        </p:nvSpPr>
        <p:spPr>
          <a:xfrm>
            <a:off x="0" y="8786825"/>
            <a:ext cx="6858000" cy="11160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9" name="テキストボックス 48"/>
          <p:cNvSpPr txBox="1"/>
          <p:nvPr/>
        </p:nvSpPr>
        <p:spPr>
          <a:xfrm>
            <a:off x="372106" y="8912890"/>
            <a:ext cx="6079811" cy="441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お問合せ　富山県よろず支援</a:t>
            </a: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拠点　　　〒930-0866　富山市高田527番地　情報ビル1F</a:t>
            </a:r>
          </a:p>
          <a:p>
            <a:pPr algn="l">
              <a:lnSpc>
                <a:spcPct val="120000"/>
              </a:lnSpc>
            </a:pP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　　　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TEL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076-444-5605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E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-mail　yorozu@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to</a:t>
            </a:r>
            <a:r>
              <a:rPr lang="en-US" altLang="ja-JP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yama-yorozushien.go.jp</a:t>
            </a:r>
            <a:endParaRPr lang="ja-JP" altLang="en-US"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</p:txBody>
      </p:sp>
      <p:pic>
        <p:nvPicPr>
          <p:cNvPr id="39" name="図形 38" descr="新世紀ロ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516" y="9400540"/>
            <a:ext cx="3194969" cy="342000"/>
          </a:xfrm>
          <a:prstGeom prst="rect">
            <a:avLst/>
          </a:prstGeom>
        </p:spPr>
      </p:pic>
      <p:pic>
        <p:nvPicPr>
          <p:cNvPr id="42" name="図形 41" descr="C:\Users\yoshimi\Desktop\20220500_ミニセミナー\okuda.pngokuda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65340" y="5404078"/>
            <a:ext cx="1151890" cy="1439545"/>
          </a:xfrm>
          <a:prstGeom prst="rect">
            <a:avLst/>
          </a:prstGeom>
        </p:spPr>
      </p:pic>
      <p:sp>
        <p:nvSpPr>
          <p:cNvPr id="2" name="テキストボックス 1"/>
          <p:cNvSpPr txBox="1"/>
          <p:nvPr/>
        </p:nvSpPr>
        <p:spPr>
          <a:xfrm>
            <a:off x="861378" y="146050"/>
            <a:ext cx="5135245" cy="36893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富山県よろず支援拠点　</a:t>
            </a:r>
            <a:r>
              <a:rPr lang="ja-JP" altLang="en-US" sz="20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ミニセミナー＆相談会</a:t>
            </a:r>
          </a:p>
        </p:txBody>
      </p:sp>
      <p:cxnSp>
        <p:nvCxnSpPr>
          <p:cNvPr id="59" name="直線コネクタ 58"/>
          <p:cNvCxnSpPr/>
          <p:nvPr/>
        </p:nvCxnSpPr>
        <p:spPr>
          <a:xfrm>
            <a:off x="513000" y="86169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楕円 62"/>
          <p:cNvSpPr/>
          <p:nvPr/>
        </p:nvSpPr>
        <p:spPr>
          <a:xfrm>
            <a:off x="5011420" y="4025265"/>
            <a:ext cx="1259840" cy="1259840"/>
          </a:xfrm>
          <a:prstGeom prst="ellipse">
            <a:avLst/>
          </a:prstGeom>
          <a:noFill/>
          <a:ln w="50800" cap="rnd" cmpd="sng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1" name="楕円 60"/>
          <p:cNvSpPr/>
          <p:nvPr/>
        </p:nvSpPr>
        <p:spPr>
          <a:xfrm>
            <a:off x="5101590" y="4115435"/>
            <a:ext cx="1080135" cy="10801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2" name="テキストボックス 61"/>
          <p:cNvSpPr txBox="1"/>
          <p:nvPr/>
        </p:nvSpPr>
        <p:spPr>
          <a:xfrm>
            <a:off x="5178425" y="4330700"/>
            <a:ext cx="944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</a:t>
            </a:r>
          </a:p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</a:p>
        </p:txBody>
      </p:sp>
      <p:cxnSp>
        <p:nvCxnSpPr>
          <p:cNvPr id="67" name="直線コネクタ 66"/>
          <p:cNvCxnSpPr/>
          <p:nvPr/>
        </p:nvCxnSpPr>
        <p:spPr>
          <a:xfrm rot="10800000">
            <a:off x="513000" y="382206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角丸四角形 70"/>
          <p:cNvSpPr/>
          <p:nvPr/>
        </p:nvSpPr>
        <p:spPr>
          <a:xfrm>
            <a:off x="2493000" y="3180715"/>
            <a:ext cx="1872000" cy="381000"/>
          </a:xfrm>
          <a:prstGeom prst="roundRect">
            <a:avLst/>
          </a:prstGeom>
          <a:solidFill>
            <a:srgbClr val="27B5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65" name="テキストボックス 64"/>
          <p:cNvSpPr txBox="1"/>
          <p:nvPr/>
        </p:nvSpPr>
        <p:spPr>
          <a:xfrm>
            <a:off x="2660968" y="3263265"/>
            <a:ext cx="1536065" cy="215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ja-JP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</a:t>
            </a:r>
            <a:r>
              <a:rPr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活用・生産性向上</a:t>
            </a: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494982" y="7237095"/>
            <a:ext cx="5960745" cy="141541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spAutoFit/>
          </a:bodyPr>
          <a:lstStyle/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【 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お申込み方法 </a:t>
            </a: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】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１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．ホームページ内 （ </a:t>
            </a: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+mn-ea"/>
              </a:rPr>
              <a:t>https://toyama-yorozushien.go.jp/ 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） の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 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セミナー情報』 ページ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の該当セミナー 『お申込み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フォー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ム』 より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お申込みください。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２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後、セミナー参加について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メール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でご連絡します。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定員５名（先着順）のため、定員に達した場合はご了承ください。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5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ja-JP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３．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当日、セミナー開始時間までに富山県よろず支援拠点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へ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お越しください。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defTabSz="17608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マスクの着用をお願いします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。当日体調がすぐれない場合は参加をお控えください。</a:t>
            </a:r>
          </a:p>
        </p:txBody>
      </p:sp>
      <p:sp>
        <p:nvSpPr>
          <p:cNvPr id="20" name="テキストボックス 5"/>
          <p:cNvSpPr txBox="1"/>
          <p:nvPr/>
        </p:nvSpPr>
        <p:spPr>
          <a:xfrm rot="20940000">
            <a:off x="1502945" y="1375439"/>
            <a:ext cx="4490887" cy="46166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t">
            <a:spAutoFit/>
          </a:bodyPr>
          <a:lstStyle/>
          <a:p>
            <a:r>
              <a:rPr lang="ja-JP" altLang="en-US" sz="2400" b="1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やらなきゃいけない理由がある</a:t>
            </a:r>
            <a:endParaRPr lang="ja-JP" altLang="en-US" sz="2400" b="1" kern="100" dirty="0">
              <a:ln>
                <a:noFill/>
              </a:ln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8739" y="7537781"/>
            <a:ext cx="829132" cy="8291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55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宮永 智美</dc:creator>
  <cp:lastModifiedBy>寺井 弘恵</cp:lastModifiedBy>
  <cp:revision>107</cp:revision>
  <cp:lastPrinted>2022-09-20T06:58:24Z</cp:lastPrinted>
  <dcterms:created xsi:type="dcterms:W3CDTF">2020-07-21T02:54:00Z</dcterms:created>
  <dcterms:modified xsi:type="dcterms:W3CDTF">2022-09-21T04:49:34Z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1041-10.8.2.6709</vt:lpwstr>
  </property>
</Properties>
</file>