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93" r:id="rId2"/>
  </p:sldIdLst>
  <p:sldSz cx="6858000" cy="9902825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6194"/>
    <a:srgbClr val="5A7F91"/>
    <a:srgbClr val="36BE52"/>
    <a:srgbClr val="9DD16F"/>
    <a:srgbClr val="67D351"/>
    <a:srgbClr val="FB4E38"/>
    <a:srgbClr val="C83406"/>
    <a:srgbClr val="7CB683"/>
    <a:srgbClr val="8EC67F"/>
    <a:srgbClr val="ABDF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 varScale="1">
        <p:scale>
          <a:sx n="52" d="100"/>
          <a:sy n="52" d="100"/>
        </p:scale>
        <p:origin x="22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693" cy="495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194" y="0"/>
            <a:ext cx="2918693" cy="495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  <a:t>2022/10/17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7924" y="1233249"/>
            <a:ext cx="5919597" cy="332977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45" y="4748010"/>
            <a:ext cx="5388356" cy="388473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0983"/>
            <a:ext cx="2918693" cy="495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194" y="9370983"/>
            <a:ext cx="2918693" cy="495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8487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イメージプレースホルダ 1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33488"/>
            <a:ext cx="2306637" cy="3328987"/>
          </a:xfrm>
        </p:spPr>
      </p:sp>
      <p:sp>
        <p:nvSpPr>
          <p:cNvPr id="3" name="文字列プレースホルダ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2899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0798"/>
            <a:ext cx="5829300" cy="344792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1684"/>
            <a:ext cx="5143500" cy="23910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275"/>
            <a:ext cx="1478756" cy="839284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275"/>
            <a:ext cx="4350544" cy="839284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026"/>
            <a:ext cx="5915025" cy="411962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7620"/>
            <a:ext cx="5915025" cy="216641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6375"/>
            <a:ext cx="2914650" cy="628374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6375"/>
            <a:ext cx="2914650" cy="628374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277"/>
            <a:ext cx="5915025" cy="19142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7759"/>
            <a:ext cx="2901255" cy="118980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7565"/>
            <a:ext cx="2901255" cy="53208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7759"/>
            <a:ext cx="2915543" cy="118980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7565"/>
            <a:ext cx="2915543" cy="53208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240"/>
            <a:ext cx="2211884" cy="231084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5937"/>
            <a:ext cx="3471863" cy="703797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080"/>
            <a:ext cx="2211884" cy="550429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240"/>
            <a:ext cx="2211884" cy="231084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915543" y="1425937"/>
            <a:ext cx="3471863" cy="703797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080"/>
            <a:ext cx="2211884" cy="550429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277"/>
            <a:ext cx="5915025" cy="1914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6375"/>
            <a:ext cx="5915025" cy="6283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79173"/>
            <a:ext cx="1543050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56256-E3C4-4DEE-B108-F918099B81E4}" type="datetimeFigureOut">
              <a:rPr kumimoji="1" lang="ja-JP" altLang="en-US" smtClean="0"/>
              <a:t>2022/10/17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79173"/>
            <a:ext cx="2314575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79173"/>
            <a:ext cx="1543050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189000" y="604520"/>
            <a:ext cx="6480000" cy="6462000"/>
          </a:xfrm>
          <a:prstGeom prst="roundRect">
            <a:avLst>
              <a:gd name="adj" fmla="val 6783"/>
            </a:avLst>
          </a:prstGeom>
          <a:solidFill>
            <a:srgbClr val="F29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9" name="四角形 78"/>
          <p:cNvSpPr/>
          <p:nvPr/>
        </p:nvSpPr>
        <p:spPr>
          <a:xfrm>
            <a:off x="513000" y="951230"/>
            <a:ext cx="5832000" cy="2781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テキストボックス 8"/>
          <p:cNvSpPr txBox="1"/>
          <p:nvPr/>
        </p:nvSpPr>
        <p:spPr>
          <a:xfrm>
            <a:off x="527050" y="3989705"/>
            <a:ext cx="4164923" cy="28253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n-US" altLang="ja-JP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2022</a:t>
            </a:r>
            <a:r>
              <a:rPr lang="ja-JP" altLang="en-US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年</a:t>
            </a:r>
            <a:r>
              <a:rPr lang="en-US" altLang="ja-JP" sz="40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11</a:t>
            </a:r>
            <a:r>
              <a:rPr lang="ja-JP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月</a:t>
            </a:r>
            <a:r>
              <a:rPr lang="en-US" altLang="ja-JP" sz="4000" b="1" kern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17</a:t>
            </a:r>
            <a:r>
              <a:rPr lang="ja-JP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日</a:t>
            </a:r>
            <a:r>
              <a:rPr lang="en-US" sz="28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(</a:t>
            </a:r>
            <a:r>
              <a:rPr lang="ja-JP" altLang="en-US" sz="28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木</a:t>
            </a:r>
            <a:r>
              <a:rPr lang="en-US" sz="28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)</a:t>
            </a:r>
            <a:endParaRPr lang="en-US" sz="2000" b="1" kern="100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>
              <a:lnSpc>
                <a:spcPct val="130000"/>
              </a:lnSpc>
            </a:pPr>
            <a:r>
              <a:rPr lang="ja-JP" altLang="en-US" sz="16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時 間</a:t>
            </a:r>
            <a:r>
              <a:rPr lang="ja-JP" altLang="en-US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</a:t>
            </a:r>
            <a:r>
              <a:rPr lang="en-US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1</a:t>
            </a:r>
            <a:r>
              <a:rPr lang="en-US" altLang="ja-JP" sz="2000" b="1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3</a:t>
            </a:r>
            <a:r>
              <a:rPr lang="en-US" altLang="ja-JP" sz="2000" b="1" kern="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:00</a:t>
            </a:r>
            <a:r>
              <a:rPr lang="ja-JP" altLang="en-US" sz="2000" b="1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～</a:t>
            </a:r>
            <a:r>
              <a:rPr lang="en-US" altLang="ja-JP" sz="2000" b="1" kern="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15:00</a:t>
            </a:r>
            <a:endParaRPr lang="en-US" altLang="ja-JP" sz="2000" b="1" kern="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>
              <a:lnSpc>
                <a:spcPct val="11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定 員　　　</a:t>
            </a:r>
            <a:r>
              <a:rPr lang="en-US" altLang="ja-JP" sz="20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5 </a:t>
            </a: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名　（先着順）</a:t>
            </a:r>
          </a:p>
          <a:p>
            <a:pPr algn="l">
              <a:lnSpc>
                <a:spcPct val="13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場 所　　　富山県よろず支援拠点　相談室</a:t>
            </a:r>
          </a:p>
          <a:p>
            <a:pPr algn="l">
              <a:lnSpc>
                <a:spcPct val="8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　　　　　 　</a:t>
            </a:r>
            <a:r>
              <a:rPr lang="ja-JP" altLang="en-US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（ 富山市高田</a:t>
            </a:r>
            <a:r>
              <a:rPr lang="en-US" altLang="ja-JP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527 </a:t>
            </a:r>
            <a:r>
              <a:rPr lang="ja-JP" altLang="en-US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情報ビル１</a:t>
            </a:r>
            <a:r>
              <a:rPr lang="en-US" altLang="ja-JP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F</a:t>
            </a:r>
          </a:p>
          <a:p>
            <a:pPr algn="l">
              <a:lnSpc>
                <a:spcPct val="100000"/>
              </a:lnSpc>
            </a:pPr>
            <a:r>
              <a:rPr lang="ja-JP" altLang="en-US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　　　　　　　　　　　　　　　　 　 富山県新世紀産業機構 内 ）</a:t>
            </a:r>
          </a:p>
          <a:p>
            <a:pPr algn="l">
              <a:lnSpc>
                <a:spcPct val="14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    講 師　　　</a:t>
            </a:r>
            <a:r>
              <a:rPr lang="ja-JP" altLang="en-US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富山県よろず支援拠点コーディネーター</a:t>
            </a:r>
          </a:p>
          <a:p>
            <a:pPr algn="l">
              <a:lnSpc>
                <a:spcPct val="11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　　　　　　 </a:t>
            </a:r>
            <a:r>
              <a:rPr lang="ja-JP" altLang="en-US" sz="1600" b="1" kern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小山　孝義</a:t>
            </a:r>
            <a:r>
              <a:rPr lang="ja-JP" sz="1600" b="1" kern="100" dirty="0" smtClean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 </a:t>
            </a:r>
            <a:r>
              <a:rPr lang="en-US" sz="1600" b="1" kern="100" dirty="0" smtClean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(</a:t>
            </a:r>
            <a:r>
              <a:rPr lang="ja-JP" altLang="en-US" sz="1600" b="1" kern="100" dirty="0" smtClean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こやま</a:t>
            </a:r>
            <a:r>
              <a:rPr lang="ja-JP" altLang="en-US" sz="160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たかよし</a:t>
            </a:r>
            <a:r>
              <a:rPr lang="en-US" sz="1600" b="1" kern="100" dirty="0" smtClean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)</a:t>
            </a:r>
            <a:endParaRPr lang="en-US" altLang="en-US" sz="1400" b="1" kern="100" dirty="0" smtClean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</p:txBody>
      </p:sp>
      <p:sp>
        <p:nvSpPr>
          <p:cNvPr id="38" name="四角形 37"/>
          <p:cNvSpPr/>
          <p:nvPr/>
        </p:nvSpPr>
        <p:spPr>
          <a:xfrm>
            <a:off x="0" y="8786825"/>
            <a:ext cx="6858000" cy="11160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9" name="テキストボックス 48"/>
          <p:cNvSpPr txBox="1"/>
          <p:nvPr/>
        </p:nvSpPr>
        <p:spPr>
          <a:xfrm>
            <a:off x="372106" y="8912890"/>
            <a:ext cx="6079811" cy="4419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お問合せ　富山県よろず支援</a:t>
            </a:r>
            <a:r>
              <a:rPr lang="ja-JP" altLang="en-US" sz="1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拠点　　　〒930-0866　富山市高田527番地　情報ビル1F</a:t>
            </a:r>
          </a:p>
          <a:p>
            <a:pPr algn="l">
              <a:lnSpc>
                <a:spcPct val="120000"/>
              </a:lnSpc>
            </a:pPr>
            <a:r>
              <a:rPr lang="ja-JP" altLang="en-US" sz="1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　　　　　　　</a:t>
            </a:r>
            <a:r>
              <a:rPr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TEL</a:t>
            </a:r>
            <a:r>
              <a:rPr lang="ja-JP" altLang="en-US" sz="11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　076-444-5605　　　</a:t>
            </a:r>
            <a:r>
              <a:rPr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E</a:t>
            </a:r>
            <a:r>
              <a:rPr lang="ja-JP" altLang="en-US" sz="11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-mail　yorozu@</a:t>
            </a:r>
            <a:r>
              <a:rPr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to</a:t>
            </a:r>
            <a:r>
              <a:rPr lang="en-US" altLang="ja-JP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yama-yorozushien.go.jp</a:t>
            </a:r>
            <a:endParaRPr lang="ja-JP" altLang="en-US" sz="11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</a:endParaRPr>
          </a:p>
        </p:txBody>
      </p:sp>
      <p:pic>
        <p:nvPicPr>
          <p:cNvPr id="39" name="図形 38" descr="新世紀ロゴ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1516" y="9400540"/>
            <a:ext cx="3194969" cy="342000"/>
          </a:xfrm>
          <a:prstGeom prst="rect">
            <a:avLst/>
          </a:prstGeom>
        </p:spPr>
      </p:pic>
      <p:pic>
        <p:nvPicPr>
          <p:cNvPr id="42" name="図形 41" descr="C:\Users\yoshimi\Desktop\20220500_ミニセミナー\koyama.pngkoyama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079945" y="5404396"/>
            <a:ext cx="1150620" cy="1438910"/>
          </a:xfrm>
          <a:prstGeom prst="rect">
            <a:avLst/>
          </a:prstGeom>
        </p:spPr>
      </p:pic>
      <p:sp>
        <p:nvSpPr>
          <p:cNvPr id="2" name="テキストボックス 1"/>
          <p:cNvSpPr txBox="1"/>
          <p:nvPr/>
        </p:nvSpPr>
        <p:spPr>
          <a:xfrm>
            <a:off x="861378" y="146050"/>
            <a:ext cx="5135245" cy="36893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富山県よろず支援拠点　</a:t>
            </a:r>
            <a:r>
              <a:rPr lang="ja-JP" altLang="en-US" sz="20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ミニセミナー＆相談会</a:t>
            </a:r>
          </a:p>
        </p:txBody>
      </p:sp>
      <p:cxnSp>
        <p:nvCxnSpPr>
          <p:cNvPr id="59" name="直線コネクタ 58"/>
          <p:cNvCxnSpPr/>
          <p:nvPr/>
        </p:nvCxnSpPr>
        <p:spPr>
          <a:xfrm>
            <a:off x="513000" y="861695"/>
            <a:ext cx="5832000" cy="0"/>
          </a:xfrm>
          <a:prstGeom prst="line">
            <a:avLst/>
          </a:prstGeom>
          <a:ln w="44450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楕円 62"/>
          <p:cNvSpPr/>
          <p:nvPr/>
        </p:nvSpPr>
        <p:spPr>
          <a:xfrm>
            <a:off x="5011420" y="4025265"/>
            <a:ext cx="1259840" cy="1259840"/>
          </a:xfrm>
          <a:prstGeom prst="ellipse">
            <a:avLst/>
          </a:prstGeom>
          <a:noFill/>
          <a:ln w="50800" cap="rnd" cmpd="sng">
            <a:solidFill>
              <a:schemeClr val="tx1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1" name="楕円 60"/>
          <p:cNvSpPr/>
          <p:nvPr/>
        </p:nvSpPr>
        <p:spPr>
          <a:xfrm>
            <a:off x="5101590" y="4115435"/>
            <a:ext cx="1080135" cy="108013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2" name="テキストボックス 61"/>
          <p:cNvSpPr txBox="1"/>
          <p:nvPr/>
        </p:nvSpPr>
        <p:spPr>
          <a:xfrm>
            <a:off x="5178425" y="4330700"/>
            <a:ext cx="94488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参加費</a:t>
            </a:r>
          </a:p>
          <a:p>
            <a:pPr algn="ctr"/>
            <a:r>
              <a:rPr lang="ja-JP" altLang="en-US" sz="20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無料</a:t>
            </a:r>
          </a:p>
        </p:txBody>
      </p:sp>
      <p:cxnSp>
        <p:nvCxnSpPr>
          <p:cNvPr id="67" name="直線コネクタ 66"/>
          <p:cNvCxnSpPr/>
          <p:nvPr/>
        </p:nvCxnSpPr>
        <p:spPr>
          <a:xfrm rot="10800000">
            <a:off x="513000" y="3822065"/>
            <a:ext cx="5832000" cy="0"/>
          </a:xfrm>
          <a:prstGeom prst="line">
            <a:avLst/>
          </a:prstGeom>
          <a:ln w="44450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角丸四角形 71"/>
          <p:cNvSpPr/>
          <p:nvPr/>
        </p:nvSpPr>
        <p:spPr>
          <a:xfrm>
            <a:off x="1511118" y="3178348"/>
            <a:ext cx="1259840" cy="381000"/>
          </a:xfrm>
          <a:prstGeom prst="roundRect">
            <a:avLst/>
          </a:prstGeom>
          <a:solidFill>
            <a:srgbClr val="AA5C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ja-JP" altLang="en-US"/>
          </a:p>
        </p:txBody>
      </p:sp>
      <p:sp>
        <p:nvSpPr>
          <p:cNvPr id="70" name="テキストボックス 69"/>
          <p:cNvSpPr txBox="1"/>
          <p:nvPr/>
        </p:nvSpPr>
        <p:spPr>
          <a:xfrm>
            <a:off x="1889936" y="3256576"/>
            <a:ext cx="50220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創　業</a:t>
            </a:r>
          </a:p>
        </p:txBody>
      </p:sp>
      <p:sp>
        <p:nvSpPr>
          <p:cNvPr id="4" name="Rectangle 25"/>
          <p:cNvSpPr>
            <a:spLocks noChangeArrowheads="1"/>
          </p:cNvSpPr>
          <p:nvPr/>
        </p:nvSpPr>
        <p:spPr bwMode="auto">
          <a:xfrm>
            <a:off x="494982" y="7237095"/>
            <a:ext cx="5960745" cy="141541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spAutoFit/>
          </a:bodyPr>
          <a:lstStyle/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【 </a:t>
            </a:r>
            <a:r>
              <a:rPr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お申込み方法 </a:t>
            </a:r>
            <a:r>
              <a:rPr lang="en-US" altLang="ja-JP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】</a:t>
            </a: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5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１</a:t>
            </a: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．ホームページ内 （ </a:t>
            </a:r>
            <a:r>
              <a:rPr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+mn-ea"/>
              </a:rPr>
              <a:t>https://toyama-yorozushien.go.jp/ </a:t>
            </a: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） の</a:t>
            </a: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 『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セミナー情報』 ページ</a:t>
            </a: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の該当セミナー 『お申込み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フォー</a:t>
            </a: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ム』 より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お申込みください。</a:t>
            </a: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5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２</a:t>
            </a:r>
            <a:r>
              <a:rPr lang="ja-JP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．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お申込み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後、セミナー参加について</a:t>
            </a:r>
            <a:r>
              <a:rPr lang="ja-JP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メール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でご連絡します。</a:t>
            </a:r>
            <a:endParaRPr lang="en-US" altLang="ja-JP" sz="1050" b="1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en-US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※ 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定員５名（先着順）のため、定員に達した場合はご了承ください。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endParaRPr lang="en-US" altLang="ja-JP" sz="10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5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endParaRPr lang="ja-JP" altLang="ja-JP" sz="10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３．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当日、セミナー開始時間までに富山県よろず支援拠点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へ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お越しください。</a:t>
            </a:r>
            <a:endParaRPr lang="en-US" altLang="ja-JP" sz="1050" b="1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defTabSz="176085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en-US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※ 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マスクの着用をお願いします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。当日体調がすぐれない場合は参加をお控えください。</a:t>
            </a:r>
          </a:p>
        </p:txBody>
      </p:sp>
      <p:sp>
        <p:nvSpPr>
          <p:cNvPr id="8" name="テキストボックス 7"/>
          <p:cNvSpPr txBox="1"/>
          <p:nvPr/>
        </p:nvSpPr>
        <p:spPr>
          <a:xfrm>
            <a:off x="616901" y="1343044"/>
            <a:ext cx="5624195" cy="15573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10000"/>
              </a:lnSpc>
              <a:spcAft>
                <a:spcPts val="0"/>
              </a:spcAft>
            </a:pPr>
            <a:r>
              <a:rPr lang="ja-JP" altLang="en-US" sz="2400" b="1" kern="100" dirty="0">
                <a:ln>
                  <a:noFill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みんなで話そう！</a:t>
            </a:r>
          </a:p>
          <a:p>
            <a:pPr algn="ctr">
              <a:lnSpc>
                <a:spcPct val="110000"/>
              </a:lnSpc>
              <a:spcAft>
                <a:spcPts val="0"/>
              </a:spcAft>
            </a:pPr>
            <a:r>
              <a:rPr lang="ja-JP" altLang="en-US" sz="2400" b="1" kern="100" dirty="0">
                <a:ln>
                  <a:noFill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意見交換からみえてくる本当の課題</a:t>
            </a:r>
            <a:endParaRPr lang="ja-JP" altLang="en-US" sz="2800" b="1" kern="100" dirty="0">
              <a:ln>
                <a:noFill/>
              </a:ln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ctr">
              <a:lnSpc>
                <a:spcPct val="110000"/>
              </a:lnSpc>
              <a:spcAft>
                <a:spcPts val="0"/>
              </a:spcAft>
            </a:pPr>
            <a:r>
              <a:rPr lang="ja-JP" altLang="en-US" sz="2000" b="1" kern="100" dirty="0" smtClean="0">
                <a:ln>
                  <a:noFill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テーマは</a:t>
            </a:r>
            <a:r>
              <a:rPr lang="ja-JP" altLang="en-US" sz="2400" b="1" kern="100" dirty="0" smtClean="0">
                <a:ln>
                  <a:noFill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創業後</a:t>
            </a:r>
            <a:r>
              <a:rPr lang="ja-JP" altLang="en-US" sz="2000" b="1" kern="100" dirty="0" smtClean="0">
                <a:ln>
                  <a:noFill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の</a:t>
            </a:r>
            <a:r>
              <a:rPr lang="ja-JP" altLang="en-US" sz="4400" b="1" kern="100" dirty="0" smtClean="0">
                <a:ln>
                  <a:noFill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「</a:t>
            </a:r>
            <a:r>
              <a:rPr lang="ja-JP" altLang="en-US" sz="44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販路拡大</a:t>
            </a:r>
            <a:r>
              <a:rPr lang="ja-JP" altLang="en-US" sz="4400" b="1" kern="100" dirty="0" smtClean="0">
                <a:ln>
                  <a:noFill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」</a:t>
            </a:r>
            <a:endParaRPr lang="ja-JP" altLang="en-US" sz="4400" b="1" kern="100" dirty="0">
              <a:ln>
                <a:noFill/>
              </a:ln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2984741" y="3186460"/>
            <a:ext cx="2695575" cy="381000"/>
          </a:xfrm>
          <a:prstGeom prst="roundRect">
            <a:avLst/>
          </a:prstGeom>
          <a:solidFill>
            <a:srgbClr val="F0A2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ja-JP" altLang="en-US"/>
          </a:p>
        </p:txBody>
      </p:sp>
      <p:sp>
        <p:nvSpPr>
          <p:cNvPr id="22" name="テキストボックス 64"/>
          <p:cNvSpPr txBox="1"/>
          <p:nvPr/>
        </p:nvSpPr>
        <p:spPr>
          <a:xfrm>
            <a:off x="3114878" y="3267359"/>
            <a:ext cx="2406015" cy="2152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新型コロナウイルス感染症関連</a:t>
            </a: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9319" y="7490502"/>
            <a:ext cx="933450" cy="9334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62</Words>
  <Application>Microsoft Office PowerPoint</Application>
  <PresentationFormat>ユーザー設定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宮永 智美</dc:creator>
  <cp:lastModifiedBy>寺井 弘恵</cp:lastModifiedBy>
  <cp:revision>106</cp:revision>
  <cp:lastPrinted>2022-05-23T23:36:00Z</cp:lastPrinted>
  <dcterms:created xsi:type="dcterms:W3CDTF">2020-07-21T02:54:00Z</dcterms:created>
  <dcterms:modified xsi:type="dcterms:W3CDTF">2022-10-17T00:06:19Z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1041-10.8.2.6709</vt:lpwstr>
  </property>
</Properties>
</file>